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1" d="100"/>
          <a:sy n="111" d="100"/>
        </p:scale>
        <p:origin x="-108" y="-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303597912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№159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июня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8" y="355631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08 июня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277264702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592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1,184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1284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0,257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0,942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0,075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2,775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141994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июня 2023 г.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июня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днем кратковременный дождь, гроза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5-10, днем при грозе порывы 15-20 м/с.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18-20°,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32-34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10 июня 2023 г.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дождь, гроза.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з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ападный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5-10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18-20°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16500" y="2210965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10028" y="3081608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1,2,3 степени НМУ отсутствует. 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492443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Жиембаева Д.А.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eaLnBrk="0" hangingPunct="0"/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18621</TotalTime>
  <Words>603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2763</cp:revision>
  <cp:lastPrinted>2021-07-01T03:56:27Z</cp:lastPrinted>
  <dcterms:created xsi:type="dcterms:W3CDTF">2018-03-27T06:03:00Z</dcterms:created>
  <dcterms:modified xsi:type="dcterms:W3CDTF">2023-06-08T07:22:44Z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