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8433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10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гроза, град, шквал. Ветер 9-14, утром и днем порывы 15-20 м/с. Температура воздуха ночью 11-13, днем 23-25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09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966334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15727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2021-07-01T03:56:27Z</cp:lastPrinted>
  <dcterms:created xsi:type="dcterms:W3CDTF">2018-03-27T06:03:00Z</dcterms:created>
  <dcterms:modified xsi:type="dcterms:W3CDTF">2023-06-09T06:56:05Z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