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4527" autoAdjust="0"/>
  </p:normalViewPr>
  <p:slideViewPr>
    <p:cSldViewPr showGuides="1">
      <p:cViewPr varScale="1">
        <p:scale>
          <a:sx n="106" d="100"/>
          <a:sy n="106" d="100"/>
        </p:scale>
        <p:origin x="2202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96476985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160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210396"/>
              </p:ext>
            </p:extLst>
          </p:nvPr>
        </p:nvGraphicFramePr>
        <p:xfrm>
          <a:off x="5046662" y="636212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69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34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6194" y="3480196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09 июня 2023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77944" y="322809"/>
            <a:ext cx="4758096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июня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09 июня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21 ч. 10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ru-RU" sz="10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Aft>
                <a:spcPts val="0"/>
              </a:spcAft>
            </a:pPr>
            <a:r>
              <a:rPr lang="ru-RU" sz="10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 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еременная облачность, 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кратковременный дождь, гроза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север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ный 9-14, при грозе порывы 15-20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15-17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24-26 тепла.</a:t>
            </a:r>
          </a:p>
          <a:p>
            <a:pPr algn="just">
              <a:spcAft>
                <a:spcPts val="0"/>
              </a:spcAft>
            </a:pPr>
            <a:r>
              <a:rPr lang="ru-RU" sz="1000" b="1" kern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июня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09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09 ч. 11 июня 2023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без осадков. Ветер северный 9-14 м/с. Температура воздуха 13-15 тепла.</a:t>
            </a:r>
            <a:endParaRPr lang="ru-KZ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5062538" y="2132856"/>
            <a:ext cx="4581722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июня, ночью 11 июня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C3FFEEA8-A38F-4585-8029-5FAD2DAC1236}"/>
              </a:ext>
            </a:extLst>
          </p:cNvPr>
          <p:cNvSpPr txBox="1"/>
          <p:nvPr/>
        </p:nvSpPr>
        <p:spPr>
          <a:xfrm>
            <a:off x="5046662" y="3070027"/>
            <a:ext cx="4717409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4064589"/>
              </p:ext>
            </p:extLst>
          </p:nvPr>
        </p:nvGraphicFramePr>
        <p:xfrm>
          <a:off x="5046663" y="3897847"/>
          <a:ext cx="4645221" cy="23774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1328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442742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91151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42975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59707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770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2.567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2.075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Головченко Е.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23061</TotalTime>
  <Words>662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3784</cp:revision>
  <cp:lastPrinted>2021-11-30T05:55:24Z</cp:lastPrinted>
  <dcterms:created xsi:type="dcterms:W3CDTF">2018-03-27T06:03:00Z</dcterms:created>
  <dcterms:modified xsi:type="dcterms:W3CDTF">2023-06-09T06:08:02Z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