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957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6401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пыльная буря, шквал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21096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9245" y="31606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18627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2023-06-09T07:23:52Z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