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1926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877069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по 21 ч. 10 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5-10, днем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12-14, днем 22-24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по 09 ч. 11 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11-13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14338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3274</cp:revision>
  <cp:lastPrinted>2021-07-01T03:56:27Z</cp:lastPrinted>
  <dcterms:created xsi:type="dcterms:W3CDTF">2018-03-27T06:03:00Z</dcterms:created>
  <dcterms:modified xsi:type="dcterms:W3CDTF">2023-06-09T07:15:13Z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