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102" y="4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3619278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9158542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18-20,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30-32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2023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19402</TotalTime>
  <Words>593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2794</cp:revision>
  <cp:lastPrinted>2021-10-15T03:50:29Z</cp:lastPrinted>
  <dcterms:created xsi:type="dcterms:W3CDTF">2018-03-27T06:03:00Z</dcterms:created>
  <dcterms:modified xsi:type="dcterms:W3CDTF">2023-06-09T06:32:14Z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