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364844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971571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cs typeface="Times New Roman" pitchFamily="18" charset="0"/>
              </a:rPr>
              <a:t>П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еременная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северо-западный с переходом на северо-восточный 8-13, порывы 15-20 м/с. Температура воздуха ночью 20-22, днем 34-36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13285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2751</cp:revision>
  <cp:lastPrinted>2021-07-01T03:56:27Z</cp:lastPrinted>
  <dcterms:created xsi:type="dcterms:W3CDTF">2018-03-27T06:03:00Z</dcterms:created>
  <dcterms:modified xsi:type="dcterms:W3CDTF">2023-06-09T06:25:08Z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