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21935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09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prstClr val="black"/>
                </a:solidFill>
                <a:latin typeface="Times New Roman"/>
              </a:rPr>
              <a:t>         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9-14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19-21,</a:t>
            </a:r>
            <a:r>
              <a:rPr lang="ru-RU" sz="1200" dirty="0">
                <a:latin typeface="Times New Roman"/>
                <a:ea typeface="Calibri"/>
              </a:rPr>
              <a:t> днем 32</a:t>
            </a:r>
            <a:r>
              <a:rPr lang="kk-KZ" sz="1200" dirty="0">
                <a:latin typeface="Times New Roman"/>
                <a:ea typeface="Calibri"/>
              </a:rPr>
              <a:t>-34 тепла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738808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14825</TotalTime>
  <Words>602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3042</cp:revision>
  <cp:lastPrinted>2023-06-09T05:16:06Z</cp:lastPrinted>
  <dcterms:created xsi:type="dcterms:W3CDTF">2018-03-27T06:03:00Z</dcterms:created>
  <dcterms:modified xsi:type="dcterms:W3CDTF">2023-06-09T05:16:46Z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