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5980790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июня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0342446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18-20°,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597" y="2111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1,2,3 степени НМУ отсутствует. 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20836</TotalTime>
  <Words>646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2924</cp:revision>
  <cp:lastPrinted>2021-10-18T15:52:53Z</cp:lastPrinted>
  <dcterms:created xsi:type="dcterms:W3CDTF">2018-03-27T06:03:00Z</dcterms:created>
  <dcterms:modified xsi:type="dcterms:W3CDTF">2023-06-09T07:17:41Z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