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79402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дождь, гроза, град. Ветер северный, северо-восточный 7-12 м/с. Температура воздуха ночью 13-15,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9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440674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16748</TotalTime>
  <Words>648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2875</cp:revision>
  <cp:lastPrinted>2021-07-01T03:56:27Z</cp:lastPrinted>
  <dcterms:created xsi:type="dcterms:W3CDTF">2018-03-27T06:03:00Z</dcterms:created>
  <dcterms:modified xsi:type="dcterms:W3CDTF">2023-06-09T06:48:00Z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