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D35217-04F2-4482-8512-0531CFB5E6C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2D46D-A2BC-4008-9CD3-2FDFEC8C1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06423-618A-411E-9A48-810CEE63E7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E4B8C-6A95-47C6-8D12-63BF8D5B8D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C5817-B8DD-41EE-BB2A-6D29904D9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53B9-E5BB-451A-B5AF-159696A85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B81DE-A515-4913-B38C-38C82488A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43DE-DC00-4C39-83B5-CC4D70E40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4F14B-9451-4435-B451-F2FBBBB9A4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A550D-AFF6-4A28-8E3E-786EC99F3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3BA48-A719-409B-AAE5-EFF0B981E6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854DB-0D32-4846-B13C-D393EAFC66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A32CD8-42D2-4314-AB7C-FBEFFDAC4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5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10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09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00">
                <a:solidFill>
                  <a:schemeClr val="tx1"/>
                </a:solidFill>
              </a:rPr>
              <a:t>Переменная облачность, в конце дня небольшой кратковременный дождь, гроза. Ветер северо-западный 3-8, при грозе порывы 15 м/с. Температура воздуха ночью 21-23, днем 32-34 тепла. 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11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июня</a:t>
            </a:r>
          </a:p>
          <a:p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sz="1100">
                <a:solidFill>
                  <a:schemeClr val="tx1"/>
                </a:solidFill>
              </a:rPr>
              <a:t>. Ветер северо-восточный 3-8, при грозе порывы 15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10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11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5816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16208</TotalTime>
  <Words>565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3427</cp:revision>
  <cp:lastPrinted>2021-07-01T09:11:30Z</cp:lastPrinted>
  <dcterms:created xsi:type="dcterms:W3CDTF">2018-03-27T06:03:00Z</dcterms:created>
  <dcterms:modified xsi:type="dcterms:W3CDTF">2023-06-09T07:07:19Z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