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78" d="100"/>
          <a:sy n="78" d="100"/>
        </p:scale>
        <p:origin x="-96" y="-8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2-7 м/с. Температура воздуха ночью 12-14 днем 31-33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13-15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07544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12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15368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3169</cp:revision>
  <cp:lastPrinted>2021-02-03T11:37:00Z</cp:lastPrinted>
  <dcterms:created xsi:type="dcterms:W3CDTF">2018-03-27T06:03:00Z</dcterms:created>
  <dcterms:modified xsi:type="dcterms:W3CDTF">2023-06-10T07:21:23Z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