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-96" y="-8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29726350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июня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11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7-12 м/с. Температура воздуха ночью 9-11, днем 28-30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12 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12-14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10 июня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52322432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15733</TotalTime>
  <Words>572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2705</cp:revision>
  <cp:lastPrinted>2021-07-01T03:56:27Z</cp:lastPrinted>
  <dcterms:created xsi:type="dcterms:W3CDTF">2018-03-27T06:03:00Z</dcterms:created>
  <dcterms:modified xsi:type="dcterms:W3CDTF">2023-06-10T07:43:26Z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