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174763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3034244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ночью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15-17°, днем 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597" y="2111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1,2,3 степени НМУ отсутствует.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20842</TotalTime>
  <Words>644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2927</cp:revision>
  <cp:lastPrinted>2021-10-18T15:52:53Z</cp:lastPrinted>
  <dcterms:created xsi:type="dcterms:W3CDTF">2018-03-27T06:03:00Z</dcterms:created>
  <dcterms:modified xsi:type="dcterms:W3CDTF">2023-06-10T09:17:45Z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