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-84" y="-4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3705891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09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52640159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июня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июня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5-10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июня 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6500" y="221096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09245" y="316063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1,2,3 степени НМУ отсутствует. 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18630</TotalTime>
  <Words>593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2768</cp:revision>
  <cp:lastPrinted>2021-07-01T03:56:27Z</cp:lastPrinted>
  <dcterms:created xsi:type="dcterms:W3CDTF">2018-03-27T06:03:00Z</dcterms:created>
  <dcterms:modified xsi:type="dcterms:W3CDTF">2023-06-10T09:18:50Z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