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-96" y="-8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1922409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 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 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11, ночью 12 июня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898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latin typeface="Times New Roman"/>
              </a:rPr>
              <a:t>П</a:t>
            </a:r>
            <a:r>
              <a:rPr lang="kk-KZ" sz="1200" dirty="0"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latin typeface="Times New Roman"/>
                <a:ea typeface="Calibri"/>
              </a:rPr>
              <a:t>, без осадков. Ветер северо-восточный 9-14, днем порывы 15-20 м/с. Температура воздуха ночью 19-21, днем 32-34 тепла.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21 ч. 11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12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1271333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0.02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0.14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0.47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0.14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16.5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latin typeface="Times New Roman" pitchFamily="18" charset="0"/>
                          <a:cs typeface="Times New Roman" pitchFamily="18" charset="0"/>
                        </a:rPr>
                        <a:t>2.06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14829</TotalTime>
  <Words>570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3021</cp:revision>
  <cp:lastPrinted>2023-01-18T06:16:28Z</cp:lastPrinted>
  <dcterms:created xsi:type="dcterms:W3CDTF">2018-03-27T06:03:00Z</dcterms:created>
  <dcterms:modified xsi:type="dcterms:W3CDTF">2023-06-10T07:40:14Z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