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78" d="100"/>
          <a:sy n="78" d="100"/>
        </p:scale>
        <p:origin x="-96" y="-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80376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7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град, шквал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порывы 15-20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27-29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гроза. Ветер северо-западный 9-14, при грозе порывы 15-20 м/с. Температура воздуха 16-18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8976067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23056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3781</cp:revision>
  <cp:lastPrinted>2021-11-30T05:55:24Z</cp:lastPrinted>
  <dcterms:created xsi:type="dcterms:W3CDTF">2018-03-27T06:03:00Z</dcterms:created>
  <dcterms:modified xsi:type="dcterms:W3CDTF">2023-06-10T07:45:20Z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