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197" autoAdjust="0"/>
    <p:restoredTop sz="94660"/>
  </p:normalViewPr>
  <p:slideViewPr>
    <p:cSldViewPr showGuides="1">
      <p:cViewPr varScale="1">
        <p:scale>
          <a:sx n="76" d="100"/>
          <a:sy n="76" d="100"/>
        </p:scale>
        <p:origin x="-102" y="-85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0180588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89158542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0.696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июня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июня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9-14, днем порывы 18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21-23, днем 30-32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июня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июня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19410</TotalTime>
  <Words>603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2795</cp:revision>
  <cp:lastPrinted>2021-10-15T03:50:29Z</cp:lastPrinted>
  <dcterms:created xsi:type="dcterms:W3CDTF">2018-03-27T06:03:00Z</dcterms:created>
  <dcterms:modified xsi:type="dcterms:W3CDTF">2023-06-10T07:41:20Z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