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2" autoAdjust="0"/>
    <p:restoredTop sz="99341" autoAdjust="0"/>
  </p:normalViewPr>
  <p:slideViewPr>
    <p:cSldViewPr>
      <p:cViewPr>
        <p:scale>
          <a:sx n="100" d="100"/>
          <a:sy n="100" d="100"/>
        </p:scale>
        <p:origin x="300" y="-33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E3DDDCA9-7B8E-4377-A985-6793800C2591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496BAB-D311-4BB0-A4E4-A514F7C96B9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886A26-F18C-4232-9DB1-5325F0F3E0B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5B5EA2-1D56-4824-97B9-7D61478F7CC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971904-88CC-4C8A-B36A-6803AD96A39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8315C5-156A-495D-BB81-55125124387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FCA62D-6720-4B83-8022-7410835DBD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BFB8EF-4001-493C-86E4-BA77E0A08A5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FEB5D7-A206-4BB3-915D-3AE8C823689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373BA9-D953-43B4-89C2-51AD69FAC2C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8F4E86-B916-4AE9-973A-580237C8F11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7138C8-A6F1-48E1-9F4C-27E03D6CD10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13E50CC-6712-42CC-B9E4-C2A12AA52A1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161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10 июня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32350" cy="183038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>
                <a:solidFill>
                  <a:schemeClr val="tx1"/>
                </a:solidFill>
                <a:cs typeface="Times New Roman" pitchFamily="18" charset="0"/>
              </a:rPr>
              <a:t>на 11 июня</a:t>
            </a:r>
          </a:p>
          <a:p>
            <a:pPr algn="ctr"/>
            <a:r>
              <a:rPr lang="ru-RU" sz="1100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100" b="1">
                <a:solidFill>
                  <a:schemeClr val="tx1"/>
                </a:solidFill>
                <a:sym typeface="+mn-ea"/>
              </a:rPr>
              <a:t>10 </a:t>
            </a:r>
            <a:r>
              <a:rPr lang="ru-RU" sz="1100" b="1">
                <a:solidFill>
                  <a:schemeClr val="tx1"/>
                </a:solidFill>
              </a:rPr>
              <a:t>июня</a:t>
            </a:r>
            <a:r>
              <a:rPr lang="ru-RU" sz="1100">
                <a:solidFill>
                  <a:schemeClr val="tx1"/>
                </a:solidFill>
              </a:rPr>
              <a:t> </a:t>
            </a:r>
            <a:r>
              <a:rPr lang="ru-RU" sz="1100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1</a:t>
            </a:r>
            <a:r>
              <a:rPr lang="ru-RU" sz="1100" b="1">
                <a:solidFill>
                  <a:schemeClr val="tx1"/>
                </a:solidFill>
                <a:sym typeface="+mn-ea"/>
              </a:rPr>
              <a:t>1 июня</a:t>
            </a:r>
            <a:endParaRPr lang="ru-RU" sz="1100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altLang="zh-CN">
                <a:solidFill>
                  <a:schemeClr val="tx1"/>
                </a:solidFill>
              </a:rPr>
              <a:t>Переменная облачность, днем небольшой кратковременный дождь, гроза. Ветер северо-восточный 3-8, при грозе порывы 15 м/с. Температура воздуха ночью 19-21, днем 28-30 тепла.</a:t>
            </a:r>
            <a:endParaRPr lang="ru-RU" altLang="zh-CN">
              <a:solidFill>
                <a:schemeClr val="tx1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r>
              <a:rPr lang="ru-RU" sz="1100" b="1">
                <a:solidFill>
                  <a:schemeClr val="tx1"/>
                </a:solidFill>
                <a:cs typeface="Times New Roman" pitchFamily="18" charset="0"/>
              </a:rPr>
              <a:t>на ночь 12 июня</a:t>
            </a:r>
          </a:p>
          <a:p>
            <a:pPr algn="ctr">
              <a:buFont typeface="Arial" charset="0"/>
              <a:buNone/>
            </a:pPr>
            <a:r>
              <a:rPr lang="ru-RU" sz="1100" b="1">
                <a:solidFill>
                  <a:schemeClr val="tx1"/>
                </a:solidFill>
                <a:cs typeface="Times New Roman" pitchFamily="18" charset="0"/>
              </a:rPr>
              <a:t>с 21 ч. 1</a:t>
            </a:r>
            <a:r>
              <a:rPr lang="ru-RU" sz="1100" b="1">
                <a:solidFill>
                  <a:schemeClr val="tx1"/>
                </a:solidFill>
                <a:sym typeface="+mn-ea"/>
              </a:rPr>
              <a:t>1 июня</a:t>
            </a:r>
            <a:r>
              <a:rPr lang="ru-RU" sz="1100">
                <a:solidFill>
                  <a:schemeClr val="tx1"/>
                </a:solidFill>
              </a:rPr>
              <a:t> </a:t>
            </a:r>
            <a:r>
              <a:rPr lang="ru-RU" sz="1100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12 июня</a:t>
            </a:r>
          </a:p>
          <a:p>
            <a:r>
              <a:rPr lang="ru-RU" sz="1100">
                <a:solidFill>
                  <a:schemeClr val="tx1"/>
                </a:solidFill>
              </a:rPr>
              <a:t>Переменная облачность, </a:t>
            </a:r>
            <a:r>
              <a:rPr lang="ru-RU" altLang="zh-CN" sz="1100">
                <a:solidFill>
                  <a:schemeClr val="tx1"/>
                </a:solidFill>
                <a:cs typeface="宋体"/>
              </a:rPr>
              <a:t>без осадков</a:t>
            </a:r>
            <a:r>
              <a:rPr lang="ru-RU" sz="1100">
                <a:solidFill>
                  <a:schemeClr val="tx1"/>
                </a:solidFill>
              </a:rPr>
              <a:t>. Ветер северо-восточный 3-8 м/с. Температура воздуха 18-20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45063" y="2319338"/>
            <a:ext cx="4824412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>
                <a:solidFill>
                  <a:schemeClr val="tx1"/>
                </a:solidFill>
                <a:sym typeface="+mn-ea"/>
              </a:rPr>
              <a:t>11 июня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, ночью 12 июня 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рассеиванию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повышенный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/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5063" y="3827463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10 июня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5026025" y="4302125"/>
          <a:ext cx="4684713" cy="2089786"/>
        </p:xfrm>
        <a:graphic>
          <a:graphicData uri="http://schemas.openxmlformats.org/drawingml/2006/table">
            <a:tbl>
              <a:tblPr/>
              <a:tblGrid>
                <a:gridCol w="1804988"/>
                <a:gridCol w="1398587"/>
                <a:gridCol w="1481138"/>
              </a:tblGrid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06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74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155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2275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17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198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1.0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203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45063" y="3338513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Медеуова Г.А.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Нурымбеткожа Н.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16215</TotalTime>
  <Words>778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3429</cp:revision>
  <cp:lastPrinted>2021-07-01T09:11:30Z</cp:lastPrinted>
  <dcterms:created xsi:type="dcterms:W3CDTF">2018-03-27T06:03:00Z</dcterms:created>
  <dcterms:modified xsi:type="dcterms:W3CDTF">2023-06-10T09:16:04Z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