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66" d="100"/>
          <a:sy n="66" d="100"/>
        </p:scale>
        <p:origin x="-120" y="-112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6348240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161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93105032"/>
              </p:ext>
            </p:extLst>
          </p:nvPr>
        </p:nvGraphicFramePr>
        <p:xfrm>
          <a:off x="5011986" y="4135786"/>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781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73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144013">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837636527"/>
                  </a:ext>
                </a:extLst>
              </a:tr>
            </a:tbl>
          </a:graphicData>
        </a:graphic>
      </p:graphicFrame>
      <p:sp>
        <p:nvSpPr>
          <p:cNvPr id="16" name="Прямоугольник 15"/>
          <p:cNvSpPr/>
          <p:nvPr/>
        </p:nvSpPr>
        <p:spPr>
          <a:xfrm>
            <a:off x="4944224" y="91902"/>
            <a:ext cx="4717371" cy="286232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солтүстік-шығыстан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күндіз екпіні 18 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15-17, күндіз 29-31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12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11 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екпіні 18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kk-KZ" sz="1200" dirty="0">
              <a:latin typeface="Times New Roman" pitchFamily="18" charset="0"/>
              <a:cs typeface="Times New Roman" pitchFamily="18" charset="0"/>
            </a:endParaRP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11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12 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20074</TotalTime>
  <Words>532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3612</cp:revision>
  <cp:lastPrinted>2021-07-01T03:56:27Z</cp:lastPrinted>
  <dcterms:created xsi:type="dcterms:W3CDTF">2018-03-27T06:03:00Z</dcterms:created>
  <dcterms:modified xsi:type="dcterms:W3CDTF">2023-06-10T07:49:36Z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