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99CC00"/>
    <a:srgbClr val="FF9900"/>
    <a:srgbClr val="FA8422"/>
    <a:srgbClr val="F2902E"/>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97" d="100"/>
          <a:sy n="97" d="100"/>
        </p:scale>
        <p:origin x="-84" y="-450"/>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560349973"/>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№161</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10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06143" y="3602117"/>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 </a:t>
            </a:r>
            <a:r>
              <a:rPr lang="kk-KZ" altLang="ru-RU" sz="1200" b="1" dirty="0" smtClean="0">
                <a:latin typeface="Times New Roman" panose="02020603050405020304" pitchFamily="18" charset="0"/>
                <a:cs typeface="Times New Roman" panose="02020603050405020304" pitchFamily="18" charset="0"/>
              </a:rPr>
              <a:t>маусым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2229984819"/>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1452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954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16" name="Прямоугольник 15"/>
          <p:cNvSpPr/>
          <p:nvPr/>
        </p:nvSpPr>
        <p:spPr>
          <a:xfrm>
            <a:off x="4827453" y="178389"/>
            <a:ext cx="4908111" cy="2169825"/>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маусымға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10 маусым </a:t>
            </a:r>
            <a:r>
              <a:rPr lang="ru-RU" altLang="ru-RU" sz="1200" b="1" dirty="0">
                <a:latin typeface="Times New Roman" panose="02020603050405020304" pitchFamily="18" charset="0"/>
                <a:cs typeface="Times New Roman" panose="02020603050405020304" pitchFamily="18" charset="0"/>
              </a:rPr>
              <a:t>21-ден </a:t>
            </a:r>
            <a:r>
              <a:rPr lang="ru-RU" altLang="ru-RU" sz="1200" b="1" dirty="0" smtClean="0">
                <a:latin typeface="Times New Roman" panose="02020603050405020304" pitchFamily="18" charset="0"/>
                <a:cs typeface="Times New Roman" panose="02020603050405020304" pitchFamily="18" charset="0"/>
              </a:rPr>
              <a:t>11</a:t>
            </a:r>
            <a:r>
              <a:rPr lang="kk-KZ" altLang="ru-RU" sz="1200" b="1" dirty="0" smtClean="0">
                <a:latin typeface="Times New Roman" pitchFamily="18" charset="0"/>
                <a:cs typeface="Times New Roman" pitchFamily="18" charset="0"/>
              </a:rPr>
              <a:t> маусым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Көшпелі бұлтты</a:t>
            </a:r>
            <a:r>
              <a:rPr lang="kk-KZ" sz="1200" dirty="0">
                <a:solidFill>
                  <a:prstClr val="black"/>
                </a:solidFill>
                <a:latin typeface="Times New Roman" pitchFamily="18" charset="0"/>
                <a:cs typeface="Times New Roman" pitchFamily="18" charset="0"/>
              </a:rPr>
              <a:t>, жауын-шашынсыз</a:t>
            </a:r>
            <a:r>
              <a:rPr lang="kk-KZ" sz="1200" dirty="0" smtClean="0">
                <a:solidFill>
                  <a:prstClr val="black"/>
                </a:solidFill>
                <a:latin typeface="Times New Roman" pitchFamily="18" charset="0"/>
                <a:cs typeface="Times New Roman" pitchFamily="18" charset="0"/>
              </a:rPr>
              <a:t>. Жел солтүстік-б</a:t>
            </a:r>
            <a:r>
              <a:rPr lang="kk-KZ" sz="1200" dirty="0" smtClean="0">
                <a:solidFill>
                  <a:prstClr val="black"/>
                </a:solidFill>
                <a:latin typeface="Times New Roman" panose="02020603050405020304" pitchFamily="18" charset="0"/>
                <a:ea typeface="Calibri" panose="020F0502020204030204" pitchFamily="34" charset="0"/>
              </a:rPr>
              <a:t>атыстан</a:t>
            </a:r>
            <a:r>
              <a:rPr lang="kk-KZ" sz="1200" dirty="0" smtClean="0">
                <a:solidFill>
                  <a:prstClr val="black"/>
                </a:solidFill>
                <a:latin typeface="Times New Roman" pitchFamily="18" charset="0"/>
                <a:cs typeface="Times New Roman" pitchFamily="18" charset="0"/>
              </a:rPr>
              <a:t> соғады, күші 5-10 </a:t>
            </a:r>
            <a:r>
              <a:rPr lang="kk-KZ" sz="1200" dirty="0">
                <a:solidFill>
                  <a:prstClr val="black"/>
                </a:solidFill>
                <a:latin typeface="Times New Roman" pitchFamily="18" charset="0"/>
                <a:cs typeface="Times New Roman" pitchFamily="18" charset="0"/>
              </a:rPr>
              <a:t>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15-17°,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23-25° жылы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300" b="1" dirty="0">
              <a:solidFill>
                <a:srgbClr val="000000"/>
              </a:solidFill>
              <a:latin typeface="Times New Roman" panose="02020603050405020304" pitchFamily="18" charset="0"/>
              <a:cs typeface="Times New Roman" panose="02020603050405020304" pitchFamily="18" charset="0"/>
              <a:sym typeface="+mn-ea"/>
            </a:endParaRPr>
          </a:p>
          <a:p>
            <a:pPr indent="182563" algn="ctr">
              <a:spcBef>
                <a:spcPts val="0"/>
              </a:spcBef>
              <a:defRPr/>
            </a:pPr>
            <a:r>
              <a:rPr lang="ru-RU" altLang="ru-RU" sz="1200" b="1" dirty="0" smtClean="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12 </a:t>
            </a:r>
            <a:r>
              <a:rPr lang="ru-RU" altLang="ru-RU" sz="1200" b="1" dirty="0" err="1" smtClean="0">
                <a:latin typeface="Times New Roman" pitchFamily="18" charset="0"/>
                <a:cs typeface="Times New Roman" pitchFamily="18" charset="0"/>
              </a:rPr>
              <a:t>маусым</a:t>
            </a:r>
            <a:r>
              <a:rPr lang="kk-KZ" altLang="ru-RU" sz="1200" b="1" dirty="0" smtClean="0">
                <a:latin typeface="Times New Roman" panose="02020603050405020304" pitchFamily="18" charset="0"/>
                <a:cs typeface="Times New Roman" panose="02020603050405020304" pitchFamily="18" charset="0"/>
              </a:rPr>
              <a:t>ға </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11 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smtClean="0">
                <a:latin typeface="Times New Roman" panose="02020603050405020304" pitchFamily="18" charset="0"/>
                <a:cs typeface="Times New Roman" panose="02020603050405020304" pitchFamily="18" charset="0"/>
              </a:rPr>
              <a:t>12</a:t>
            </a:r>
            <a:r>
              <a:rPr lang="kk-KZ" sz="1200" b="1" dirty="0" smtClean="0">
                <a:latin typeface="Times New Roman" panose="02020603050405020304" pitchFamily="18" charset="0"/>
                <a:cs typeface="Times New Roman" panose="02020603050405020304" pitchFamily="18" charset="0"/>
              </a:rPr>
              <a:t> маусым</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a:t>
            </a:r>
            <a:r>
              <a:rPr lang="kk-KZ" sz="1200" dirty="0">
                <a:solidFill>
                  <a:prstClr val="black"/>
                </a:solidFill>
                <a:latin typeface="Times New Roman" pitchFamily="18" charset="0"/>
                <a:cs typeface="Times New Roman" pitchFamily="18" charset="0"/>
              </a:rPr>
              <a:t> Жел солтүстік-б</a:t>
            </a:r>
            <a:r>
              <a:rPr lang="kk-KZ" sz="1200" dirty="0">
                <a:solidFill>
                  <a:prstClr val="black"/>
                </a:solidFill>
                <a:latin typeface="Times New Roman" panose="02020603050405020304" pitchFamily="18" charset="0"/>
                <a:ea typeface="Calibri" panose="020F0502020204030204" pitchFamily="34" charset="0"/>
              </a:rPr>
              <a:t>атыстан</a:t>
            </a:r>
            <a:r>
              <a:rPr lang="kk-KZ" sz="1200" dirty="0">
                <a:solidFill>
                  <a:prstClr val="black"/>
                </a:solidFill>
                <a:latin typeface="Times New Roman" pitchFamily="18" charset="0"/>
                <a:cs typeface="Times New Roman" pitchFamily="18" charset="0"/>
              </a:rPr>
              <a:t> соғады, күші 5-10 м/с.</a:t>
            </a:r>
            <a:r>
              <a:rPr lang="kk-KZ" sz="1200" dirty="0" smtClean="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a:t>
            </a:r>
            <a:r>
              <a:rPr lang="kk-KZ" sz="1200" dirty="0" smtClean="0">
                <a:solidFill>
                  <a:prstClr val="black"/>
                </a:solidFill>
                <a:latin typeface="Times New Roman" pitchFamily="18" charset="0"/>
                <a:cs typeface="Times New Roman" pitchFamily="18" charset="0"/>
              </a:rPr>
              <a:t>12-14</a:t>
            </a:r>
            <a:r>
              <a:rPr lang="ru-RU"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жылы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1" name="TextBox 13"/>
          <p:cNvSpPr txBox="1"/>
          <p:nvPr/>
        </p:nvSpPr>
        <p:spPr>
          <a:xfrm>
            <a:off x="4959631" y="2256803"/>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a:solidFill>
                  <a:prstClr val="black"/>
                </a:solidFill>
                <a:latin typeface="Times New Roman" panose="02020603050405020304" pitchFamily="18" charset="0"/>
                <a:cs typeface="Times New Roman" panose="02020603050405020304" pitchFamily="18" charset="0"/>
              </a:rPr>
              <a:t>Метеорологиялық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kk-KZ" altLang="en-US" sz="1200" dirty="0">
                <a:solidFill>
                  <a:prstClr val="black"/>
                </a:solidFill>
                <a:latin typeface="Times New Roman" pitchFamily="18" charset="0"/>
                <a:cs typeface="Times New Roman" pitchFamily="18" charset="0"/>
                <a:sym typeface="+mn-ea"/>
              </a:rPr>
              <a:t> сейілуіне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kk-KZ" sz="1200" dirty="0">
                <a:solidFill>
                  <a:prstClr val="black"/>
                </a:solidFill>
                <a:latin typeface="Times New Roman" panose="02020603050405020304" pitchFamily="18" charset="0"/>
                <a:cs typeface="Times New Roman" panose="02020603050405020304" pitchFamily="18" charset="0"/>
              </a:rPr>
              <a:t> 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r>
              <a:rPr lang="ru-RU" sz="1200" dirty="0">
                <a:solidFill>
                  <a:prstClr val="black"/>
                </a:solidFill>
                <a:latin typeface="Times New Roman" panose="02020603050405020304" pitchFamily="18" charset="0"/>
                <a:cs typeface="Times New Roman" panose="02020603050405020304" pitchFamily="18" charset="0"/>
              </a:rPr>
              <a:t>.</a:t>
            </a:r>
            <a:endParaRPr lang="kk-KZ" sz="1200" dirty="0">
              <a:solidFill>
                <a:prstClr val="black"/>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4959631" y="3202654"/>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prstClr val="black"/>
                </a:solidFill>
                <a:latin typeface="Times New Roman" panose="02020603050405020304" pitchFamily="18" charset="0"/>
                <a:cs typeface="Times New Roman" panose="02020603050405020304" pitchFamily="18" charset="0"/>
              </a:rPr>
              <a:t>1,2,3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3176" y="5884487"/>
            <a:ext cx="4521389" cy="523220"/>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Говоркова</a:t>
            </a:r>
            <a:r>
              <a:rPr lang="ru-RU" altLang="ru-RU" sz="1400" b="1" i="1" dirty="0" smtClean="0">
                <a:solidFill>
                  <a:srgbClr val="000000"/>
                </a:solidFill>
                <a:latin typeface="Times New Roman" panose="02020603050405020304" pitchFamily="18" charset="0"/>
                <a:cs typeface="Times New Roman" panose="02020603050405020304" pitchFamily="18" charset="0"/>
              </a:rPr>
              <a:t> Н.М. / Эрнст Л.В.</a:t>
            </a:r>
            <a:endParaRPr lang="ru-RU" sz="1400" b="1" i="1" dirty="0">
              <a:solidFill>
                <a:srgbClr val="000000"/>
              </a:solidFill>
              <a:latin typeface="Times New Roman" panose="02020603050405020304" pitchFamily="18" charset="0"/>
              <a:ea typeface="Times New Roman" panose="02020603050405020304" pitchFamily="18" charset="0"/>
            </a:endParaRPr>
          </a:p>
          <a:p>
            <a:pPr eaLnBrk="0" hangingPunct="0"/>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xmlns=""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18080</TotalTime>
  <Words>557</Words>
  <Application>Microsoft Office PowerPoint</Application>
  <PresentationFormat>Лист A4 (210x297 мм)</PresentationFormat>
  <Paragraphs>92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2830</cp:revision>
  <cp:lastPrinted>2021-07-01T03:56:27Z</cp:lastPrinted>
  <dcterms:created xsi:type="dcterms:W3CDTF">2018-03-27T06:03:00Z</dcterms:created>
  <dcterms:modified xsi:type="dcterms:W3CDTF">2023-06-10T09:20:07Z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