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97" d="100"/>
          <a:sy n="97" d="100"/>
        </p:scale>
        <p:origin x="-84" y="-45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2910683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32936921"/>
              </p:ext>
            </p:extLst>
          </p:nvPr>
        </p:nvGraphicFramePr>
        <p:xfrm>
          <a:off x="4982765" y="3944211"/>
          <a:ext cx="4691064" cy="228034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6490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10 маусым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itchFamily="18" charset="0"/>
                <a:cs typeface="Times New Roman" pitchFamily="18" charset="0"/>
              </a:rPr>
              <a:t> маусым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 түнде жаңбыр, найзағай. </a:t>
            </a:r>
            <a:r>
              <a:rPr lang="kk-KZ" sz="1200" dirty="0" smtClean="0">
                <a:solidFill>
                  <a:prstClr val="black"/>
                </a:solidFill>
                <a:latin typeface="Times New Roman" panose="02020603050405020304" pitchFamily="18" charset="0"/>
              </a:rPr>
              <a:t>Сол</a:t>
            </a:r>
            <a:r>
              <a:rPr lang="kk-KZ" sz="1200" dirty="0" smtClean="0">
                <a:solidFill>
                  <a:prstClr val="black"/>
                </a:solidFill>
                <a:latin typeface="Times New Roman" panose="02020603050405020304" pitchFamily="18" charset="0"/>
                <a:ea typeface="Calibri" panose="020F0502020204030204" pitchFamily="34" charset="0"/>
              </a:rPr>
              <a:t>түстік-батыстан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15-17°, күндіз 25-27°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11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12</a:t>
            </a:r>
            <a:r>
              <a:rPr lang="kk-KZ" sz="1200" b="1" dirty="0" smtClean="0">
                <a:latin typeface="Times New Roman" panose="02020603050405020304" pitchFamily="18" charset="0"/>
                <a:cs typeface="Times New Roman" panose="02020603050405020304" pitchFamily="18" charset="0"/>
              </a:rPr>
              <a:t> 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anose="02020603050405020304" pitchFamily="18" charset="0"/>
              </a:rPr>
              <a:t>Сол</a:t>
            </a:r>
            <a:r>
              <a:rPr lang="kk-KZ" sz="1200" dirty="0">
                <a:solidFill>
                  <a:prstClr val="black"/>
                </a:solidFill>
                <a:latin typeface="Times New Roman" panose="02020603050405020304" pitchFamily="18" charset="0"/>
                <a:ea typeface="Calibri" panose="020F0502020204030204" pitchFamily="34" charset="0"/>
              </a:rPr>
              <a:t>түстік-батыстан</a:t>
            </a:r>
            <a:r>
              <a:rPr lang="kk-KZ" sz="1200" dirty="0">
                <a:solidFill>
                  <a:prstClr val="black"/>
                </a:solidFill>
                <a:latin typeface="Times New Roman" pitchFamily="18" charset="0"/>
                <a:cs typeface="Times New Roman" pitchFamily="18" charset="0"/>
              </a:rPr>
              <a:t> жел соғады, күші 7-12 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13-15°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kk-KZ" altLang="en-US" sz="1200" dirty="0">
                <a:solidFill>
                  <a:prstClr val="black"/>
                </a:solidFill>
                <a:latin typeface="Times New Roman" pitchFamily="18" charset="0"/>
                <a:cs typeface="Times New Roman" pitchFamily="18" charset="0"/>
                <a:sym typeface="+mn-ea"/>
              </a:rPr>
              <a:t> сейілуіне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12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prstClr val="black"/>
                </a:solidFill>
                <a:latin typeface="Times New Roman" panose="02020603050405020304" pitchFamily="18" charset="0"/>
                <a:cs typeface="Times New Roman" panose="02020603050405020304" pitchFamily="18" charset="0"/>
              </a:rPr>
              <a:t>1,2,3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xmlns=""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19957</TotalTime>
  <Words>602</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2929</cp:revision>
  <cp:lastPrinted>2021-07-01T03:56:27Z</cp:lastPrinted>
  <dcterms:created xsi:type="dcterms:W3CDTF">2018-03-27T06:03:00Z</dcterms:created>
  <dcterms:modified xsi:type="dcterms:W3CDTF">2023-06-10T09:19:49Z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