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76" d="100"/>
          <a:sy n="76" d="100"/>
        </p:scale>
        <p:origin x="-102" y="-90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6606560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10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10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46833306"/>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0.302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0.619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0.672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prstClr val="black">
                    <a:lumMod val="75000"/>
                    <a:lumOff val="25000"/>
                  </a:prstClr>
                </a:solidFill>
                <a:latin typeface="Times New Roman" panose="02020603050405020304" pitchFamily="18" charset="0"/>
                <a:cs typeface="Times New Roman" panose="02020603050405020304" pitchFamily="18" charset="0"/>
              </a:rPr>
              <a:t>11</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10 маусым с. 21-ден 11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kk-KZ" sz="1100" dirty="0">
                <a:latin typeface="Times New Roman" panose="02020603050405020304" pitchFamily="18" charset="0"/>
                <a:cs typeface="Times New Roman" panose="02020603050405020304" pitchFamily="18" charset="0"/>
              </a:rPr>
              <a:t>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7-12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12-14, күндіз 25-27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маусым с. 21-ден 12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12-14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12</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22392</TotalTime>
  <Words>579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3768</cp:revision>
  <cp:lastPrinted>2023-01-16T10:13:34Z</cp:lastPrinted>
  <dcterms:created xsi:type="dcterms:W3CDTF">2018-03-27T06:03:00Z</dcterms:created>
  <dcterms:modified xsi:type="dcterms:W3CDTF">2023-06-10T07:54:38Z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