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8" d="100"/>
          <a:sy n="78" d="100"/>
        </p:scale>
        <p:origin x="-96" y="-8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11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10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11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 жауын-шашынсыз. Шығыстан, оңтүстік-шығыстан жел соғады, күші 2-7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12-14, күндіз 31-33 градус жылы болады.</a:t>
            </a:r>
          </a:p>
          <a:p>
            <a:pPr algn="ctr"/>
            <a:r>
              <a:rPr lang="kk-KZ" sz="1200" b="1" dirty="0" smtClean="0">
                <a:solidFill>
                  <a:srgbClr val="000000"/>
                </a:solidFill>
                <a:latin typeface="Times New Roman" pitchFamily="18" charset="0"/>
                <a:cs typeface="Times New Roman" pitchFamily="18" charset="0"/>
              </a:rPr>
              <a:t>12 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11</a:t>
            </a:r>
            <a:r>
              <a:rPr lang="kk-KZ" sz="1200" b="1" dirty="0" smtClean="0">
                <a:solidFill>
                  <a:srgbClr val="000000"/>
                </a:solidFill>
                <a:latin typeface="Times New Roman" pitchFamily="18" charset="0"/>
                <a:cs typeface="Times New Roman" pitchFamily="18" charset="0"/>
              </a:rPr>
              <a:t>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12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13-15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58945573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1639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14755</TotalTime>
  <Words>522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3129</cp:revision>
  <cp:lastPrinted>2021-07-01T07:38:07Z</cp:lastPrinted>
  <dcterms:created xsi:type="dcterms:W3CDTF">2018-03-27T06:03:00Z</dcterms:created>
  <dcterms:modified xsi:type="dcterms:W3CDTF">2023-06-10T07:20:21Z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