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19459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9208" y="2487215"/>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1126830"/>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0.696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2870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1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күндіз 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r>
              <a:rPr lang="ru-RU" sz="1100" dirty="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p:txBody>
      </p:sp>
      <p:sp>
        <p:nvSpPr>
          <p:cNvPr id="15" name="TextBox 13"/>
          <p:cNvSpPr txBox="1"/>
          <p:nvPr/>
        </p:nvSpPr>
        <p:spPr>
          <a:xfrm>
            <a:off x="5049207" y="3260600"/>
            <a:ext cx="470332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21768</TotalTime>
  <Words>586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2830</cp:revision>
  <cp:lastPrinted>2021-07-01T07:38:07Z</cp:lastPrinted>
  <dcterms:created xsi:type="dcterms:W3CDTF">2018-03-27T06:03:00Z</dcterms:created>
  <dcterms:modified xsi:type="dcterms:W3CDTF">2023-06-10T06:05:08Z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