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72" y="-33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11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10 </a:t>
            </a:r>
            <a:r>
              <a:rPr lang="ru-RU" sz="1100" b="1" dirty="0" err="1" smtClean="0">
                <a:latin typeface="Times New Roman" pitchFamily="18" charset="0"/>
                <a:cs typeface="Times New Roman" pitchFamily="18" charset="0"/>
              </a:rPr>
              <a:t>маусым</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11</a:t>
            </a:r>
            <a:r>
              <a:rPr lang="kk-KZ" altLang="ru-RU"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тааңертен және күндіз жаңбыр, найзағай. Солтүстік-шығы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a:t>
            </a:r>
            <a:r>
              <a:rPr lang="ru-RU" sz="1200" dirty="0" err="1" smtClean="0">
                <a:latin typeface="Times New Roman" pitchFamily="18" charset="0"/>
                <a:cs typeface="Times New Roman" pitchFamily="18" charset="0"/>
              </a:rPr>
              <a:t>найзағай кезінде</a:t>
            </a:r>
            <a:r>
              <a:rPr lang="ru-RU" sz="1200" dirty="0" smtClean="0">
                <a:latin typeface="Times New Roman" pitchFamily="18" charset="0"/>
                <a:cs typeface="Times New Roman" pitchFamily="18" charset="0"/>
              </a:rPr>
              <a:t> 15-20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18-20,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27-29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12 маусымға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11 </a:t>
            </a:r>
            <a:r>
              <a:rPr lang="kk-KZ" altLang="ru-RU" sz="1100" b="1" dirty="0" smtClean="0">
                <a:latin typeface="Times New Roman" pitchFamily="18" charset="0"/>
                <a:ea typeface="Times New Roman KZ" pitchFamily="18" charset="0"/>
                <a:cs typeface="Times New Roman" pitchFamily="18" charset="0"/>
              </a:rPr>
              <a:t>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12</a:t>
            </a:r>
            <a:r>
              <a:rPr lang="kk-KZ"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15-17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ес0,063елігі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2</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1753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71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Байменова А. 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15873</TotalTime>
  <Words>554</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3320</cp:revision>
  <cp:lastPrinted>2021-07-01T03:56:27Z</cp:lastPrinted>
  <dcterms:created xsi:type="dcterms:W3CDTF">2018-03-27T06:03:00Z</dcterms:created>
  <dcterms:modified xsi:type="dcterms:W3CDTF">2023-06-10T09:20:59Z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