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7544375"/>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85435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50" dirty="0">
                <a:latin typeface="Times New Roman" pitchFamily="18" charset="0"/>
                <a:cs typeface="Times New Roman" pitchFamily="18" charset="0"/>
              </a:rPr>
              <a:t>Көшпелі </a:t>
            </a:r>
            <a:r>
              <a:rPr lang="kk-KZ" sz="1150" dirty="0"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өткінші </a:t>
            </a:r>
            <a:r>
              <a:rPr lang="kk-KZ" sz="1200" dirty="0" smtClean="0">
                <a:latin typeface="Times New Roman" pitchFamily="18" charset="0"/>
                <a:cs typeface="Times New Roman" pitchFamily="18" charset="0"/>
              </a:rPr>
              <a:t>жаңбыр, </a:t>
            </a:r>
            <a:r>
              <a:rPr lang="kk-KZ" sz="1200" smtClean="0">
                <a:latin typeface="Times New Roman" pitchFamily="18" charset="0"/>
                <a:cs typeface="Times New Roman" pitchFamily="18" charset="0"/>
              </a:rPr>
              <a:t>найзағай. Оңтүстік-батыстан </a:t>
            </a:r>
            <a:r>
              <a:rPr lang="kk-KZ" sz="1200" dirty="0" smtClean="0">
                <a:latin typeface="Times New Roman" pitchFamily="18" charset="0"/>
                <a:cs typeface="Times New Roman" pitchFamily="18" charset="0"/>
              </a:rPr>
              <a:t>соғатын жел солтүстік-батысқа ауысады, күші</a:t>
            </a:r>
            <a:r>
              <a:rPr lang="kk-KZ" sz="1150" dirty="0" smtClean="0">
                <a:latin typeface="Times New Roman" pitchFamily="18" charset="0"/>
                <a:cs typeface="Times New Roman" pitchFamily="18" charset="0"/>
              </a:rPr>
              <a:t> 9-14 м/с, күндіз 15-20, </a:t>
            </a:r>
            <a:r>
              <a:rPr lang="kk-KZ" sz="1200" dirty="0" smtClean="0">
                <a:latin typeface="Times New Roman" pitchFamily="18" charset="0"/>
                <a:cs typeface="Times New Roman" pitchFamily="18" charset="0"/>
              </a:rPr>
              <a:t>екпіні </a:t>
            </a:r>
            <a:r>
              <a:rPr lang="kk-KZ" sz="1150" dirty="0" smtClean="0">
                <a:latin typeface="Times New Roman" pitchFamily="18" charset="0"/>
                <a:cs typeface="Times New Roman" pitchFamily="18" charset="0"/>
              </a:rPr>
              <a:t>25 </a:t>
            </a:r>
            <a:r>
              <a:rPr lang="kk-KZ"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 </a:t>
            </a:r>
            <a:r>
              <a:rPr lang="kk-KZ" sz="1150" dirty="0" smtClean="0">
                <a:latin typeface="Times New Roman" pitchFamily="18" charset="0"/>
                <a:cs typeface="Times New Roman" pitchFamily="18" charset="0"/>
              </a:rPr>
              <a:t>8-10</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27-29 </a:t>
            </a:r>
            <a:r>
              <a:rPr lang="kk-KZ" sz="115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50" dirty="0">
                <a:latin typeface="Times New Roman" pitchFamily="18" charset="0"/>
                <a:cs typeface="Times New Roman" pitchFamily="18" charset="0"/>
              </a:rPr>
              <a:t>Көшпелі 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a:t>
            </a:r>
            <a:r>
              <a:rPr lang="kk-KZ" sz="1150" dirty="0" smtClean="0">
                <a:latin typeface="Times New Roman" pitchFamily="18" charset="0"/>
                <a:cs typeface="Times New Roman" pitchFamily="18" charset="0"/>
              </a:rPr>
              <a:t> </a:t>
            </a:r>
            <a:r>
              <a:rPr lang="kk-KZ" sz="1150" dirty="0">
                <a:latin typeface="Times New Roman" pitchFamily="18" charset="0"/>
                <a:cs typeface="Times New Roman" pitchFamily="18" charset="0"/>
              </a:rPr>
              <a:t>жел соғады, күші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10-12 </a:t>
            </a:r>
            <a:r>
              <a:rPr lang="kk-KZ" sz="1150" dirty="0">
                <a:latin typeface="Times New Roman" pitchFamily="18" charset="0"/>
                <a:cs typeface="Times New Roman" pitchFamily="18" charset="0"/>
              </a:rPr>
              <a:t>градус жылы.</a:t>
            </a:r>
            <a:endParaRPr lang="ru-RU" altLang="en-US" sz="11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10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11</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13736</TotalTime>
  <Words>563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3184</cp:revision>
  <cp:lastPrinted>2021-07-01T03:56:27Z</cp:lastPrinted>
  <dcterms:created xsi:type="dcterms:W3CDTF">2018-03-27T06:03:00Z</dcterms:created>
  <dcterms:modified xsi:type="dcterms:W3CDTF">2023-06-10T07:42:44Z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