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9321826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900" b="1" dirty="0" smtClean="0">
                <a:latin typeface="Times New Roman" panose="02020603050405020304" pitchFamily="18" charset="0"/>
                <a:cs typeface="Times New Roman" panose="02020603050405020304" pitchFamily="18" charset="0"/>
              </a:rPr>
              <a:t>2023 </a:t>
            </a:r>
            <a:r>
              <a:rPr lang="ru-RU" altLang="ru-RU" sz="900" b="1" dirty="0">
                <a:latin typeface="Times New Roman" panose="02020603050405020304" pitchFamily="18" charset="0"/>
                <a:cs typeface="Times New Roman" panose="02020603050405020304" pitchFamily="18" charset="0"/>
              </a:rPr>
              <a:t>ж. </a:t>
            </a:r>
            <a:r>
              <a:rPr lang="kk-KZ" altLang="ru-RU" sz="900" b="1" dirty="0">
                <a:latin typeface="Times New Roman" pitchFamily="18" charset="0"/>
                <a:cs typeface="Times New Roman" pitchFamily="18" charset="0"/>
              </a:rPr>
              <a:t>21 сағ. </a:t>
            </a:r>
            <a:r>
              <a:rPr lang="kk-KZ" altLang="ru-RU" sz="900" b="1" dirty="0" smtClean="0">
                <a:latin typeface="Times New Roman" pitchFamily="18" charset="0"/>
                <a:cs typeface="Times New Roman" pitchFamily="18" charset="0"/>
              </a:rPr>
              <a:t>10 маусымнан 2</a:t>
            </a:r>
            <a:r>
              <a:rPr lang="en-US" altLang="ru-RU" sz="900" b="1" dirty="0">
                <a:latin typeface="Times New Roman" pitchFamily="18" charset="0"/>
                <a:cs typeface="Times New Roman" pitchFamily="18" charset="0"/>
              </a:rPr>
              <a:t>1</a:t>
            </a:r>
            <a:r>
              <a:rPr lang="kk-KZ" altLang="ru-RU" sz="900" b="1" dirty="0">
                <a:latin typeface="Times New Roman" pitchFamily="18" charset="0"/>
                <a:cs typeface="Times New Roman" pitchFamily="18" charset="0"/>
              </a:rPr>
              <a:t> сағ. </a:t>
            </a:r>
            <a:r>
              <a:rPr lang="kk-KZ" altLang="ru-RU" sz="900" b="1" dirty="0" smtClean="0">
                <a:latin typeface="Times New Roman" pitchFamily="18" charset="0"/>
                <a:cs typeface="Times New Roman" pitchFamily="18" charset="0"/>
              </a:rPr>
              <a:t>11 маусымға 2023 </a:t>
            </a:r>
            <a:r>
              <a:rPr lang="kk-KZ" altLang="ru-RU" sz="900" b="1" dirty="0">
                <a:latin typeface="Times New Roman" pitchFamily="18" charset="0"/>
                <a:cs typeface="Times New Roman" pitchFamily="18" charset="0"/>
              </a:rPr>
              <a:t>ж. </a:t>
            </a:r>
            <a:r>
              <a:rPr lang="ru-RU" sz="900" b="1" dirty="0" smtClean="0">
                <a:latin typeface="Times New Roman" pitchFamily="18" charset="0"/>
                <a:cs typeface="Times New Roman" pitchFamily="18" charset="0"/>
              </a:rPr>
              <a:t> </a:t>
            </a:r>
            <a:r>
              <a:rPr lang="kk-KZ" altLang="ru-RU" sz="9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a:t>
            </a:r>
            <a:r>
              <a:rPr lang="kk-KZ" sz="1100" dirty="0" smtClean="0">
                <a:latin typeface="Times New Roman" pitchFamily="18" charset="0"/>
                <a:cs typeface="Times New Roman" pitchFamily="18" charset="0"/>
              </a:rPr>
              <a:t>таңертең және күндіз 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34-36  градус жылы бола</a:t>
            </a:r>
          </a:p>
          <a:p>
            <a:pPr algn="just"/>
            <a:r>
              <a:rPr lang="kk-KZ" altLang="ru-RU" sz="1100" b="1" dirty="0" smtClean="0">
                <a:latin typeface="Times New Roman" pitchFamily="18" charset="0"/>
                <a:cs typeface="Times New Roman" pitchFamily="18" charset="0"/>
              </a:rPr>
              <a:t>                                              12</a:t>
            </a:r>
            <a:r>
              <a:rPr lang="kk-KZ" altLang="ru-RU" sz="1200" b="1" dirty="0" smtClean="0">
                <a:latin typeface="Times New Roman" pitchFamily="18" charset="0"/>
                <a:cs typeface="Times New Roman" pitchFamily="18" charset="0"/>
              </a:rPr>
              <a:t>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13545</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2895</cp:revision>
  <cp:lastPrinted>2021-07-01T03:56:27Z</cp:lastPrinted>
  <dcterms:created xsi:type="dcterms:W3CDTF">2018-03-27T06:03:00Z</dcterms:created>
  <dcterms:modified xsi:type="dcterms:W3CDTF">2023-06-10T06:39:53Z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