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102" y="4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598980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074712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0.491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июня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Ветер юго-восточный 9-14 м/с. Температура воздуха ночью 22-24, днем 33-35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июня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19423</TotalTime>
  <Words>540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2798</cp:revision>
  <cp:lastPrinted>2021-10-15T03:50:29Z</cp:lastPrinted>
  <dcterms:created xsi:type="dcterms:W3CDTF">2018-03-27T06:03:00Z</dcterms:created>
  <dcterms:modified xsi:type="dcterms:W3CDTF">2023-06-11T06:38:04Z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