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64844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71571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П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еременная облачность, без осадков. Ветер на северо-восточный 8-13, утром и днем порывы 15-20 м/с. Температура воздуха ночью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20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-22,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35-37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19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01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13287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2755</cp:revision>
  <cp:lastPrinted>2021-07-01T03:56:27Z</cp:lastPrinted>
  <dcterms:created xsi:type="dcterms:W3CDTF">2018-03-27T06:03:00Z</dcterms:created>
  <dcterms:modified xsi:type="dcterms:W3CDTF">2023-06-11T07:07:30Z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