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138" y="2475584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774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1.34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14828</TotalTime>
  <Words>569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3026</cp:revision>
  <cp:lastPrinted>2023-06-11T05:36:00Z</cp:lastPrinted>
  <dcterms:created xsi:type="dcterms:W3CDTF">2018-03-27T06:03:00Z</dcterms:created>
  <dcterms:modified xsi:type="dcterms:W3CDTF">2023-06-11T05:36:05Z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