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874698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30-32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13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северный 9-14 м/с. Температура воздуха 11-13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554217"/>
              </p:ext>
            </p:extLst>
          </p:nvPr>
        </p:nvGraphicFramePr>
        <p:xfrm>
          <a:off x="5046663" y="3897847"/>
          <a:ext cx="4645221" cy="2444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8649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23136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3795</cp:revision>
  <cp:lastPrinted>2021-11-30T05:55:24Z</cp:lastPrinted>
  <dcterms:created xsi:type="dcterms:W3CDTF">2018-03-27T06:03:00Z</dcterms:created>
  <dcterms:modified xsi:type="dcterms:W3CDTF">2023-06-11T06:39:30Z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