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612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877069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облачность, ночью дождь, гроза.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м/с, ночью порывы 15-20 м/с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тепла.</a:t>
            </a:r>
          </a:p>
          <a:p>
            <a:pPr indent="266700" algn="ctr"/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05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3282</cp:revision>
  <cp:lastPrinted>2021-07-01T03:56:27Z</cp:lastPrinted>
  <dcterms:created xsi:type="dcterms:W3CDTF">2018-03-27T06:03:00Z</dcterms:created>
  <dcterms:modified xsi:type="dcterms:W3CDTF">2023-06-11T07:29:04Z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