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61" r:id="rId2"/>
    <p:sldId id="266" r:id="rId3"/>
    <p:sldId id="265" r:id="rId4"/>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commentAuthors" Target="commentAuthors.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12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11 </a:t>
            </a:r>
            <a:r>
              <a:rPr lang="ru-RU" sz="1100" b="1" dirty="0" err="1" smtClean="0">
                <a:latin typeface="Times New Roman" pitchFamily="18" charset="0"/>
                <a:cs typeface="Times New Roman" pitchFamily="18" charset="0"/>
              </a:rPr>
              <a:t>маусым</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12</a:t>
            </a:r>
            <a:r>
              <a:rPr lang="kk-KZ" altLang="ru-RU"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err="1" smtClean="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7-12, к</a:t>
            </a:r>
            <a:r>
              <a:rPr lang="kk-KZ" sz="1200" dirty="0" smtClean="0">
                <a:latin typeface="Times New Roman" pitchFamily="18" charset="0"/>
                <a:cs typeface="Times New Roman" pitchFamily="18" charset="0"/>
              </a:rPr>
              <a:t>үндіз екпіні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17-22</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14-16,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28-30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13 маусымға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12 </a:t>
            </a:r>
            <a:r>
              <a:rPr lang="kk-KZ" altLang="ru-RU" sz="1100" b="1" dirty="0" smtClean="0">
                <a:latin typeface="Times New Roman" pitchFamily="18" charset="0"/>
                <a:ea typeface="Times New Roman KZ" pitchFamily="18" charset="0"/>
                <a:cs typeface="Times New Roman" pitchFamily="18" charset="0"/>
              </a:rPr>
              <a:t>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13</a:t>
            </a:r>
            <a:r>
              <a:rPr lang="kk-KZ"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err="1" smtClean="0">
                <a:latin typeface="Times New Roman" pitchFamily="18" charset="0"/>
                <a:cs typeface="Times New Roman" pitchFamily="18" charset="0"/>
              </a:rPr>
              <a:t>ұлтты</a:t>
            </a:r>
            <a:r>
              <a:rPr lang="ru-RU" sz="120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15-17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13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ес0,063елігі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1</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1393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12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11 </a:t>
            </a:r>
            <a:r>
              <a:rPr lang="ru-RU" sz="1100" b="1" dirty="0" err="1" smtClean="0">
                <a:latin typeface="Times New Roman" pitchFamily="18" charset="0"/>
                <a:cs typeface="Times New Roman" pitchFamily="18" charset="0"/>
              </a:rPr>
              <a:t>маусым</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12</a:t>
            </a:r>
            <a:r>
              <a:rPr lang="kk-KZ" altLang="ru-RU"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7-12,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екпні17-22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14-16,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28-30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13 маусымға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12 </a:t>
            </a:r>
            <a:r>
              <a:rPr lang="kk-KZ" altLang="ru-RU" sz="1100" b="1" dirty="0" smtClean="0">
                <a:latin typeface="Times New Roman" pitchFamily="18" charset="0"/>
                <a:ea typeface="Times New Roman KZ" pitchFamily="18" charset="0"/>
                <a:cs typeface="Times New Roman" pitchFamily="18" charset="0"/>
              </a:rPr>
              <a:t>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13</a:t>
            </a:r>
            <a:r>
              <a:rPr lang="kk-KZ"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15-17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13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ес0,063елігі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1</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1393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Абдрахманова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А.Б. /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15879</TotalTime>
  <Words>765</Words>
  <Application>Microsoft Office PowerPoint</Application>
  <PresentationFormat>Лист A4 (210x297 мм)</PresentationFormat>
  <Paragraphs>140</Paragraphs>
  <Slides>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vt:i4>
      </vt:variant>
    </vt:vector>
  </HeadingPairs>
  <TitlesOfParts>
    <vt:vector size="4" baseType="lpstr">
      <vt:lpstr>Тема Office</vt:lpstr>
      <vt:lpstr>Слайд 1</vt:lpstr>
      <vt:lpstr>Слайд 2</vt:lpstr>
      <vt:lpstr>Слайд 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3324</cp:revision>
  <cp:lastPrinted>2021-07-01T03:56:27Z</cp:lastPrinted>
  <dcterms:created xsi:type="dcterms:W3CDTF">2018-03-27T06:03:00Z</dcterms:created>
  <dcterms:modified xsi:type="dcterms:W3CDTF">2023-06-11T07:01:48Z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