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7368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3709412"/>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867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68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екпіні 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25-27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kk-KZ" sz="1200" dirty="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13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20140</TotalTime>
  <Words>595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3618</cp:revision>
  <cp:lastPrinted>2021-07-01T03:56:27Z</cp:lastPrinted>
  <dcterms:created xsi:type="dcterms:W3CDTF">2018-03-27T06:03:00Z</dcterms:created>
  <dcterms:modified xsi:type="dcterms:W3CDTF">2023-06-11T06:45:37Z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