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6120771"/>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11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12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 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ea typeface="SimSun" panose="02010600030101010101" pitchFamily="2" charset="-122"/>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13 маусымға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жаңбыр, 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ea typeface="SimSun" panose="02010600030101010101" pitchFamily="2" charset="-122"/>
              </a:rPr>
              <a:t> Солтүстіктен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531496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11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16954</TotalTime>
  <Words>576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3027</cp:revision>
  <cp:lastPrinted>2021-07-01T07:38:07Z</cp:lastPrinted>
  <dcterms:created xsi:type="dcterms:W3CDTF">2018-03-27T06:03:00Z</dcterms:created>
  <dcterms:modified xsi:type="dcterms:W3CDTF">2023-06-11T06:28:38Z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