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980132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smtClean="0">
                          <a:solidFill>
                            <a:srgbClr val="002060"/>
                          </a:solidFill>
                          <a:latin typeface="Times New Roman" panose="02020603050405020304" pitchFamily="18" charset="0"/>
                          <a:cs typeface="Times New Roman" panose="02020603050405020304" pitchFamily="18" charset="0"/>
                        </a:rPr>
                        <a:t>11</a:t>
                      </a:r>
                      <a:r>
                        <a:rPr lang="ru-RU" altLang="zh-CN" sz="1200" b="1" i="0" baseline="0" smtClean="0">
                          <a:solidFill>
                            <a:srgbClr val="002060"/>
                          </a:solidFill>
                          <a:latin typeface="Times New Roman" panose="02020603050405020304" pitchFamily="18" charset="0"/>
                          <a:cs typeface="Times New Roman" panose="02020603050405020304" pitchFamily="18" charset="0"/>
                        </a:rPr>
                        <a:t> </a:t>
                      </a:r>
                      <a:r>
                        <a:rPr lang="ru-RU" altLang="zh-CN" sz="1200" b="1" i="0"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маусым</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a:solidFill>
                  <a:prstClr val="black"/>
                </a:solidFill>
                <a:latin typeface="Times New Roman" panose="02020603050405020304" pitchFamily="18" charset="0"/>
                <a:cs typeface="Times New Roman" panose="02020603050405020304" pitchFamily="18" charset="0"/>
              </a:rPr>
              <a:t>маусым</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күндіз екпіні 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маусымға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12 </a:t>
            </a:r>
            <a:r>
              <a:rPr lang="ru-RU" sz="1200" b="1" dirty="0" err="1">
                <a:solidFill>
                  <a:prstClr val="black"/>
                </a:solidFill>
                <a:latin typeface="Times New Roman" panose="02020603050405020304" pitchFamily="18" charset="0"/>
                <a:cs typeface="Times New Roman" panose="02020603050405020304" pitchFamily="18" charset="0"/>
              </a:rPr>
              <a:t>маусым</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a:solidFill>
                  <a:prstClr val="black"/>
                </a:solidFill>
                <a:latin typeface="Times New Roman" panose="02020603050405020304" pitchFamily="18" charset="0"/>
                <a:cs typeface="Times New Roman" panose="02020603050405020304" pitchFamily="18" charset="0"/>
              </a:rPr>
              <a:t> </a:t>
            </a:r>
            <a:r>
              <a:rPr lang="ru-RU" sz="1200" b="1" smtClean="0">
                <a:solidFill>
                  <a:prstClr val="black"/>
                </a:solidFill>
                <a:latin typeface="Times New Roman" panose="02020603050405020304" pitchFamily="18" charset="0"/>
                <a:cs typeface="Times New Roman" panose="02020603050405020304" pitchFamily="18" charset="0"/>
              </a:rPr>
              <a:t>13</a:t>
            </a:r>
            <a:r>
              <a:rPr lang="ru-RU" altLang="ru-RU" sz="1200" b="1"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маусым</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311316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762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64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0.32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60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1.34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Дарханқызы Н.</a:t>
            </a:r>
            <a:r>
              <a:rPr lang="ru-RU"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14664</TotalTime>
  <Words>587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2992</cp:revision>
  <cp:lastPrinted>2023-06-11T05:38:42Z</cp:lastPrinted>
  <dcterms:created xsi:type="dcterms:W3CDTF">2018-03-27T06:03:00Z</dcterms:created>
  <dcterms:modified xsi:type="dcterms:W3CDTF">2023-06-11T05:39:56Z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