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10056213"/>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№162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kk-KZ" altLang="ru-RU" sz="1200" b="1" dirty="0" smtClean="0">
                <a:latin typeface="Times New Roman" panose="02020603050405020304" pitchFamily="18" charset="0"/>
                <a:cs typeface="Times New Roman" panose="02020603050405020304" pitchFamily="18" charset="0"/>
              </a:rPr>
              <a:t>маусым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94976491"/>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11 маусым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Солтүстік-батыстан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8-13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11-13°,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26-28°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12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13 </a:t>
            </a:r>
            <a:r>
              <a:rPr 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жауын-шашынсыз. </a:t>
            </a:r>
            <a:r>
              <a:rPr lang="kk-KZ" sz="1200" dirty="0" smtClean="0">
                <a:solidFill>
                  <a:prstClr val="black"/>
                </a:solidFill>
                <a:latin typeface="Times New Roman" pitchFamily="18" charset="0"/>
                <a:cs typeface="Times New Roman" pitchFamily="18" charset="0"/>
              </a:rPr>
              <a:t>Солтүстік-батыстан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соғады, күші 3-8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12-14</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Махсутова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А.Р. </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a:solidFill>
                  <a:srgbClr val="000000"/>
                </a:solidFill>
                <a:latin typeface="Times New Roman" panose="02020603050405020304" pitchFamily="18" charset="0"/>
                <a:cs typeface="Times New Roman" panose="02020603050405020304" pitchFamily="18" charset="0"/>
              </a:rPr>
              <a:t> М.М.</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17991</TotalTime>
  <Words>563</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2812</cp:revision>
  <cp:lastPrinted>2021-07-01T03:56:27Z</cp:lastPrinted>
  <dcterms:created xsi:type="dcterms:W3CDTF">2018-03-27T06:03:00Z</dcterms:created>
  <dcterms:modified xsi:type="dcterms:W3CDTF">2023-06-11T07:10:23Z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