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30772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12 июня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13,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В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17-19,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31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-33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712433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1,34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14906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3046</cp:revision>
  <cp:lastPrinted>2023-05-30T06:33:28Z</cp:lastPrinted>
  <dcterms:created xsi:type="dcterms:W3CDTF">2018-03-27T06:03:00Z</dcterms:created>
  <dcterms:modified xsi:type="dcterms:W3CDTF">2023-06-12T06:15:28Z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