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198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49866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дождь, гроза, шквал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 9-14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15-20 порывы 23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22-24 тепла.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14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июня, ночью 14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297713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23169</TotalTime>
  <Words>663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3799</cp:revision>
  <cp:lastPrinted>2021-11-30T05:55:24Z</cp:lastPrinted>
  <dcterms:created xsi:type="dcterms:W3CDTF">2018-03-27T06:03:00Z</dcterms:created>
  <dcterms:modified xsi:type="dcterms:W3CDTF">2023-06-12T06:20:12Z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