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77AD783-9FF1-4A02-9BA4-63851411E1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312921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5081B-E620-4D97-8ED8-111E73408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05A4-8788-4618-8ED4-F87988E255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28AA3-9DF0-4C31-BF44-FB001C8C73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3E57-FD33-4BB2-98EE-4A7F489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B7A5-50EB-419C-834F-2C03101E13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0C72A-D08B-46DD-BE48-1895C3CE8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81AE2-A9F4-46FC-9E56-2E59122EE4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30B94-B44D-4BC8-AD05-4ECC697FF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05511-8931-4464-814A-DFF7747DF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8B37A-4A06-4DC2-B57B-EE9D0FDAF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39C8-22E5-4445-8B25-64F57B13DC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C730CC5-5142-4331-8C63-2E776DAF6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 конце дня кратковременный дождь, гроза.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восточный с переходом на юго-западный 3-8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при грозе порывы </a:t>
            </a:r>
            <a:r>
              <a:rPr lang="ru-RU" altLang="zh-CN" dirty="0" err="1" smtClean="0">
                <a:solidFill>
                  <a:schemeClr val="tx1"/>
                </a:solidFill>
                <a:cs typeface="宋体"/>
              </a:rPr>
              <a:t>порывы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13 м/с. Температура воздуха ночью 18-20, 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30-32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</a:t>
            </a:r>
            <a:r>
              <a:rPr lang="ru-RU" sz="1100" dirty="0" smtClean="0">
                <a:solidFill>
                  <a:schemeClr val="tx1"/>
                </a:solidFill>
              </a:rPr>
              <a:t> дождь, гроза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при грозе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13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315159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16237</TotalTime>
  <Words>791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3435</cp:revision>
  <cp:lastPrinted>2021-07-01T09:11:30Z</cp:lastPrinted>
  <dcterms:created xsi:type="dcterms:W3CDTF">2018-03-27T06:03:00Z</dcterms:created>
  <dcterms:modified xsi:type="dcterms:W3CDTF">2023-06-12T06:33:37Z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