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3479654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июня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13 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северный, северо-восточный 9-14, днем порывы 15-20 м/с. Температура воздуха ночью 11-13, днем 28-30 тепла.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14 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северо-восточный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3412898"/>
              </p:ext>
            </p:extLst>
          </p:nvPr>
        </p:nvGraphicFramePr>
        <p:xfrm>
          <a:off x="5019674" y="4221088"/>
          <a:ext cx="4691064" cy="2205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16764</TotalTime>
  <Words>650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2882</cp:revision>
  <cp:lastPrinted>2021-07-01T03:56:27Z</cp:lastPrinted>
  <dcterms:created xsi:type="dcterms:W3CDTF">2018-03-27T06:03:00Z</dcterms:created>
  <dcterms:modified xsi:type="dcterms:W3CDTF">2023-06-12T06:36:23Z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