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2148006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2725863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днем порывы 15-20 м/с. Температура воздуха ночью 20-22, днем 36-38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13283</TotalTime>
  <Words>624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2754</cp:revision>
  <cp:lastPrinted>2021-07-01T03:56:27Z</cp:lastPrinted>
  <dcterms:created xsi:type="dcterms:W3CDTF">2018-03-27T06:03:00Z</dcterms:created>
  <dcterms:modified xsi:type="dcterms:W3CDTF">2023-06-12T06:20:27Z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