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9" d="100"/>
          <a:sy n="99" d="100"/>
        </p:scale>
        <p:origin x="9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749099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12 </a:t>
            </a:r>
            <a:r>
              <a:rPr lang="ru-RU" sz="1200" b="1" dirty="0" err="1">
                <a:solidFill>
                  <a:srgbClr val="000000"/>
                </a:solidFill>
                <a:latin typeface="Times New Roman" panose="02020603050405020304" pitchFamily="18" charset="0"/>
                <a:cs typeface="Times New Roman" panose="02020603050405020304" pitchFamily="18" charset="0"/>
              </a:rPr>
              <a:t>маусымн</a:t>
            </a:r>
            <a:r>
              <a:rPr lang="kk-KZ" sz="1200" b="1" dirty="0">
                <a:solidFill>
                  <a:srgbClr val="000000"/>
                </a:solidFill>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kk-KZ" sz="1200" b="1" kern="900" dirty="0">
                <a:solidFill>
                  <a:srgbClr val="000000"/>
                </a:solidFill>
                <a:latin typeface="Times New Roman" panose="02020603050405020304" pitchFamily="18" charset="0"/>
                <a:cs typeface="Times New Roman" panose="02020603050405020304" pitchFamily="18" charset="0"/>
              </a:rPr>
              <a:t>маусымның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таңертең және күндіз жаңбыр жауады. Жел 9-14, күндіз екпіні 15 м/с. Ауаның температурасы түнде 10-12, күндіз 18-20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маусымға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13 </a:t>
            </a:r>
            <a:r>
              <a:rPr lang="kk-KZ" sz="1200" b="1" kern="900"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 </a:t>
            </a:r>
            <a:r>
              <a:rPr lang="kk-KZ" sz="1200" b="1" kern="900" dirty="0">
                <a:solidFill>
                  <a:srgbClr val="000000"/>
                </a:solidFill>
                <a:latin typeface="Times New Roman" panose="02020603050405020304" pitchFamily="18" charset="0"/>
                <a:cs typeface="Times New Roman" panose="02020603050405020304" pitchFamily="18" charset="0"/>
              </a:rPr>
              <a:t>маусымның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a:t>
            </a:r>
            <a:r>
              <a:rPr lang="kk-KZ" sz="1200">
                <a:solidFill>
                  <a:prstClr val="black"/>
                </a:solidFill>
                <a:latin typeface="Times New Roman" pitchFamily="18" charset="0"/>
                <a:cs typeface="Times New Roman" pitchFamily="18" charset="0"/>
              </a:rPr>
              <a:t>температурасы 7-9 </a:t>
            </a:r>
            <a:r>
              <a:rPr lang="kk-KZ" sz="1200" dirty="0">
                <a:solidFill>
                  <a:prstClr val="black"/>
                </a:solidFill>
                <a:latin typeface="Times New Roman" pitchFamily="18" charset="0"/>
                <a:cs typeface="Times New Roman" pitchFamily="18" charset="0"/>
              </a:rPr>
              <a:t>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87794121"/>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0.595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0.392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367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0.346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маусымға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14352</TotalTime>
  <Words>570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2662</cp:revision>
  <cp:lastPrinted>2021-07-01T07:38:07Z</cp:lastPrinted>
  <dcterms:created xsi:type="dcterms:W3CDTF">2018-03-27T06:03:00Z</dcterms:created>
  <dcterms:modified xsi:type="dcterms:W3CDTF">2023-06-12T06:57:03Z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