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83919898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маусымға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маусымнан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маусымға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20-22 градус, күндіз  36-38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14 маусымға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13 маусымнан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14 маусымға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14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13539</TotalTime>
  <Words>589</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2897</cp:revision>
  <cp:lastPrinted>2021-07-01T03:56:27Z</cp:lastPrinted>
  <dcterms:created xsi:type="dcterms:W3CDTF">2018-03-27T06:03:00Z</dcterms:created>
  <dcterms:modified xsi:type="dcterms:W3CDTF">2023-06-12T06:18:41Z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