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967570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12 </a:t>
                      </a:r>
                      <a:r>
                        <a:rPr lang="kk-KZ" altLang="zh-CN" sz="1200" b="1" i="0"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12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ru-RU" sz="1200" b="1" dirty="0" smtClean="0">
                <a:solidFill>
                  <a:prstClr val="black"/>
                </a:solidFill>
                <a:latin typeface="Times New Roman" pitchFamily="18" charset="0"/>
                <a:cs typeface="Times New Roman" pitchFamily="18" charset="0"/>
              </a:rPr>
              <a:t>3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a:t>
            </a:r>
            <a:r>
              <a:rPr lang="kk-KZ" sz="1200" dirty="0" smtClean="0">
                <a:solidFill>
                  <a:prstClr val="black"/>
                </a:solidFill>
                <a:latin typeface="Times New Roman" pitchFamily="18" charset="0"/>
                <a:cs typeface="Times New Roman" pitchFamily="18" charset="0"/>
              </a:rPr>
              <a:t>-33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479295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14733</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3009</cp:revision>
  <cp:lastPrinted>2023-05-30T06:33:01Z</cp:lastPrinted>
  <dcterms:created xsi:type="dcterms:W3CDTF">2018-03-27T06:03:00Z</dcterms:created>
  <dcterms:modified xsi:type="dcterms:W3CDTF">2023-06-12T06:16:42Z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