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92595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163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5904588"/>
              </p:ext>
            </p:extLst>
          </p:nvPr>
        </p:nvGraphicFramePr>
        <p:xfrm>
          <a:off x="5011986" y="4135786"/>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336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25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717371" cy="286232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екпіні 18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15-17, 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27-29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14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күндіз екпіні </a:t>
            </a:r>
            <a:r>
              <a:rPr lang="kk-KZ" sz="1200" dirty="0" smtClean="0">
                <a:latin typeface="Times New Roman" panose="02020603050405020304" pitchFamily="18" charset="0"/>
                <a:cs typeface="Times New Roman" panose="02020603050405020304" pitchFamily="18" charset="0"/>
              </a:rPr>
              <a:t>18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17-19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kk-KZ" sz="1200" dirty="0">
              <a:latin typeface="Times New Roman" pitchFamily="18" charset="0"/>
              <a:cs typeface="Times New Roman" pitchFamily="18" charset="0"/>
            </a:endParaRP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13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14 </a:t>
            </a:r>
            <a:r>
              <a:rPr lang="kk-KZ" sz="1200" b="1" dirty="0" smtClean="0">
                <a:solidFill>
                  <a:schemeClr val="tx1"/>
                </a:solidFill>
                <a:latin typeface="Times New Roman" panose="02020603050405020304" pitchFamily="18" charset="0"/>
                <a:cs typeface="Times New Roman" panose="02020603050405020304" pitchFamily="18" charset="0"/>
              </a:rPr>
              <a:t>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20154</TotalTime>
  <Words>594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3624</cp:revision>
  <cp:lastPrinted>2021-07-01T03:56:27Z</cp:lastPrinted>
  <dcterms:created xsi:type="dcterms:W3CDTF">2018-03-27T06:03:00Z</dcterms:created>
  <dcterms:modified xsi:type="dcterms:W3CDTF">2023-06-12T06:29:45Z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