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p:scale>
          <a:sx n="100" d="100"/>
          <a:sy n="100" d="100"/>
        </p:scale>
        <p:origin x="-215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509016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12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12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0450484"/>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2"/>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prstClr val="black">
                    <a:lumMod val="75000"/>
                    <a:lumOff val="25000"/>
                  </a:prstClr>
                </a:solidFill>
                <a:latin typeface="Times New Roman" panose="02020603050405020304" pitchFamily="18" charset="0"/>
                <a:cs typeface="Times New Roman" panose="02020603050405020304" pitchFamily="18" charset="0"/>
              </a:rPr>
              <a:t>13</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12 маусым с. 21-ден 13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жаңбыр, найзағай, дауыл</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15-20 екпіні 23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14-16, күндіз 22-24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маусым с. 21-ден 14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14</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22466</TotalTime>
  <Words>600</Words>
  <Application>Microsoft Office PowerPoint</Application>
  <PresentationFormat>Лист A4 (210x297 мм)</PresentationFormat>
  <Paragraphs>84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3777</cp:revision>
  <cp:lastPrinted>2023-01-16T10:13:34Z</cp:lastPrinted>
  <dcterms:created xsi:type="dcterms:W3CDTF">2018-03-27T06:03:00Z</dcterms:created>
  <dcterms:modified xsi:type="dcterms:W3CDTF">2023-06-12T06:20:14Z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