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90" d="100"/>
          <a:sy n="90" d="100"/>
        </p:scale>
        <p:origin x="-2094" y="-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2023 года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6802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ночью 2-7, днем 7-12 м/с.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6-8,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23-25 тепла.</a:t>
            </a:r>
          </a:p>
          <a:p>
            <a:pPr indent="26670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14364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3291</cp:revision>
  <cp:lastPrinted>2021-07-01T03:56:27Z</cp:lastPrinted>
  <dcterms:created xsi:type="dcterms:W3CDTF">2018-03-27T06:03:00Z</dcterms:created>
  <dcterms:modified xsi:type="dcterms:W3CDTF">2023-06-13T05:38:37Z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