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987741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13 июня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187577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северо-восточный 9-14 м/с. Температура воздуха ночью 17-19, 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35-37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17-19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97500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679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11,6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1,45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 О</a:t>
            </a:r>
            <a:r>
              <a:rPr lang="ru-RU" altLang="ru-RU" sz="8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.В.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14823</TotalTime>
  <Words>565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3043</cp:revision>
  <cp:lastPrinted>2023-06-13T06:28:19Z</cp:lastPrinted>
  <dcterms:created xsi:type="dcterms:W3CDTF">2018-03-27T06:03:00Z</dcterms:created>
  <dcterms:modified xsi:type="dcterms:W3CDTF">2023-06-13T06:28:54Z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